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310" r:id="rId3"/>
    <p:sldId id="311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69" d="100"/>
          <a:sy n="69" d="100"/>
        </p:scale>
        <p:origin x="780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Писање електронске поште (</a:t>
            </a:r>
            <a:r>
              <a:rPr lang="en-US" dirty="0" smtClean="0"/>
              <a:t>e-mail)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i="1" dirty="0" smtClean="0"/>
              <a:t>Умем да...</a:t>
            </a:r>
            <a:endParaRPr lang="it-IT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228600"/>
            <a:ext cx="2984090" cy="3484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4. корак: Напишете наслов и-мејла (како ви желите, ја дајем само пример </a:t>
            </a:r>
            <a:r>
              <a:rPr lang="sr-Cyrl-RS" dirty="0" smtClean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1981200"/>
            <a:ext cx="9144001" cy="4542720"/>
          </a:xfrm>
        </p:spPr>
      </p:pic>
      <p:sp>
        <p:nvSpPr>
          <p:cNvPr id="5" name="Right Arrow 4"/>
          <p:cNvSpPr/>
          <p:nvPr/>
        </p:nvSpPr>
        <p:spPr>
          <a:xfrm>
            <a:off x="5103812" y="3733800"/>
            <a:ext cx="1752600" cy="304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5. корак: Напишете учитељици бар једну реченицу </a:t>
            </a:r>
            <a:r>
              <a:rPr lang="sr-Cyrl-RS" dirty="0" smtClean="0">
                <a:sym typeface="Wingdings" panose="05000000000000000000" pitchFamily="2" charset="2"/>
              </a:rPr>
              <a:t> Ако желите, можете и више од једне 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2" y="1821855"/>
            <a:ext cx="9407682" cy="46482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418012" y="3124200"/>
            <a:ext cx="19050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2612" y="2819400"/>
            <a:ext cx="2895600" cy="58477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1. </a:t>
            </a:r>
            <a:r>
              <a:rPr lang="sr-Cyrl-RS" sz="1600" dirty="0" smtClean="0"/>
              <a:t>Пишете речи као што су поштована, цењена, драга...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313613" y="3352800"/>
            <a:ext cx="1066799" cy="79315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56612" y="3048000"/>
            <a:ext cx="2216194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2. </a:t>
            </a:r>
            <a:r>
              <a:rPr lang="sr-Cyrl-RS" sz="1600" dirty="0" smtClean="0"/>
              <a:t>Не заборави запету!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999412" y="4160334"/>
            <a:ext cx="175260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796506" y="3837168"/>
            <a:ext cx="1752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solidFill>
                  <a:schemeClr val="bg1"/>
                </a:solidFill>
              </a:rPr>
              <a:t>3. </a:t>
            </a:r>
            <a:r>
              <a:rPr lang="sr-Cyrl-RS" sz="1600" dirty="0" smtClean="0">
                <a:solidFill>
                  <a:schemeClr val="bg1"/>
                </a:solidFill>
              </a:rPr>
              <a:t>Два пута кликни </a:t>
            </a:r>
            <a:r>
              <a:rPr lang="sr-Latn-RS" sz="1600" dirty="0" smtClean="0">
                <a:solidFill>
                  <a:schemeClr val="bg1"/>
                </a:solidFill>
              </a:rPr>
              <a:t>ENTER.</a:t>
            </a:r>
            <a:r>
              <a:rPr lang="sr-Latn-RS" sz="1600" dirty="0" smtClean="0"/>
              <a:t>.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67438" y="4042431"/>
            <a:ext cx="1955574" cy="30892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7502" y="3694332"/>
            <a:ext cx="34384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4. </a:t>
            </a:r>
            <a:r>
              <a:rPr lang="sr-Cyrl-RS" sz="1600" dirty="0" smtClean="0"/>
              <a:t>Напиши нешто учитељици и не заборави знак на крају (?, !, .)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932613" y="4535222"/>
            <a:ext cx="1523999" cy="30215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9012" y="4913531"/>
            <a:ext cx="206379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bg1"/>
                </a:solidFill>
              </a:rPr>
              <a:t>5.</a:t>
            </a:r>
            <a:r>
              <a:rPr lang="sr-Latn-RS" sz="1600" dirty="0">
                <a:solidFill>
                  <a:schemeClr val="bg1"/>
                </a:solidFill>
              </a:rPr>
              <a:t> </a:t>
            </a:r>
            <a:r>
              <a:rPr lang="sr-Cyrl-RS" sz="1600" dirty="0">
                <a:solidFill>
                  <a:schemeClr val="bg1"/>
                </a:solidFill>
              </a:rPr>
              <a:t>Два пута кликни </a:t>
            </a:r>
            <a:r>
              <a:rPr lang="sr-Latn-RS" sz="1600" dirty="0">
                <a:solidFill>
                  <a:schemeClr val="bg1"/>
                </a:solidFill>
              </a:rPr>
              <a:t>ENTER</a:t>
            </a:r>
            <a:r>
              <a:rPr lang="sr-Latn-RS" sz="1600" dirty="0" smtClean="0">
                <a:solidFill>
                  <a:schemeClr val="bg1"/>
                </a:solidFill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04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371600"/>
            <a:ext cx="9407682" cy="4648200"/>
          </a:xfrm>
        </p:spPr>
      </p:pic>
      <p:sp>
        <p:nvSpPr>
          <p:cNvPr id="5" name="TextBox 4"/>
          <p:cNvSpPr txBox="1"/>
          <p:nvPr/>
        </p:nvSpPr>
        <p:spPr>
          <a:xfrm>
            <a:off x="1106331" y="3212812"/>
            <a:ext cx="385449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6. Користи речи  као што су поздрав, срдачан поздрав, до скорог виђења... 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27612" y="3505200"/>
            <a:ext cx="1295401" cy="68580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0812" y="3459033"/>
            <a:ext cx="2216194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1600" dirty="0"/>
              <a:t>6</a:t>
            </a:r>
            <a:r>
              <a:rPr lang="sr-Latn-RS" sz="1600" dirty="0" smtClean="0"/>
              <a:t>. </a:t>
            </a:r>
            <a:r>
              <a:rPr lang="sr-Cyrl-RS" sz="1600" dirty="0" smtClean="0"/>
              <a:t>Не заборави запету!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80212" y="3622734"/>
            <a:ext cx="990601" cy="56826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6206" y="4387334"/>
            <a:ext cx="259080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Твоје име и презиме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932612" y="4343400"/>
            <a:ext cx="4572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8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6. корак: Пошаљи и-мејл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705794"/>
            <a:ext cx="8731293" cy="4314006"/>
          </a:xfrm>
        </p:spPr>
      </p:pic>
      <p:sp>
        <p:nvSpPr>
          <p:cNvPr id="5" name="Right Arrow 4"/>
          <p:cNvSpPr/>
          <p:nvPr/>
        </p:nvSpPr>
        <p:spPr>
          <a:xfrm>
            <a:off x="4646612" y="5562600"/>
            <a:ext cx="1828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Ако си успешно послао и-мејл, очекуј одговор од учитељице </a:t>
            </a:r>
            <a:r>
              <a:rPr lang="sr-Cyrl-R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2438400"/>
            <a:ext cx="5848349" cy="41025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52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Драги ученици,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RS" sz="3200" dirty="0" smtClean="0"/>
              <a:t>Знам да већ сви добро знате да користите компјутере и мобилне телефоне. Неки од вас играју игрице, неки гледају цртане филмове, неки чак и читају књиге </a:t>
            </a:r>
            <a:r>
              <a:rPr lang="sr-Cyrl-RS" sz="3200" dirty="0" smtClean="0">
                <a:sym typeface="Wingdings" panose="05000000000000000000" pitchFamily="2" charset="2"/>
              </a:rPr>
              <a:t> Али хајде да научимо да радимо нешто интересантно на компјутеру што ће нам бити потребно у животу </a:t>
            </a:r>
          </a:p>
          <a:p>
            <a:pPr marL="0" indent="0">
              <a:buNone/>
            </a:pPr>
            <a:endParaRPr lang="sr-Cyrl-R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r-Cyrl-R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електронска пошта?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800" dirty="0" smtClean="0"/>
              <a:t>Електронка пошта или и-мејл нам служи да размењујемо информације са другим људима. Ви, са својим учитељицама комуницирате, размењујете домаћи задатак преко електронске поште или и-мејла.</a:t>
            </a:r>
          </a:p>
          <a:p>
            <a:pPr marL="0" indent="0" algn="just">
              <a:buNone/>
            </a:pPr>
            <a:r>
              <a:rPr lang="sr-Cyrl-RS" sz="2800" dirty="0"/>
              <a:t>Мејл је реч коју смо узели из другог језика и под тим називом је користи већина људи</a:t>
            </a:r>
            <a:r>
              <a:rPr lang="sr-Cyrl-RS" sz="2800" dirty="0" smtClean="0"/>
              <a:t>.</a:t>
            </a:r>
          </a:p>
          <a:p>
            <a:pPr marL="0" indent="0" algn="just">
              <a:buNone/>
            </a:pPr>
            <a:r>
              <a:rPr lang="sr-Cyrl-RS" sz="2800" dirty="0"/>
              <a:t>Наша реч за </a:t>
            </a:r>
            <a:r>
              <a:rPr lang="sr-Cyrl-RS" sz="2800" dirty="0" smtClean="0"/>
              <a:t>и-</a:t>
            </a:r>
            <a:r>
              <a:rPr lang="sr-Cyrl-RS" sz="2800" dirty="0" smtClean="0"/>
              <a:t>мејл </a:t>
            </a:r>
            <a:r>
              <a:rPr lang="sr-Cyrl-RS" sz="2800" dirty="0"/>
              <a:t>је </a:t>
            </a:r>
            <a:r>
              <a:rPr lang="sr-Cyrl-RS" sz="2800" dirty="0">
                <a:solidFill>
                  <a:srgbClr val="FF0000"/>
                </a:solidFill>
              </a:rPr>
              <a:t>електронска пошта</a:t>
            </a:r>
            <a:r>
              <a:rPr lang="sr-Cyrl-RS" sz="2800" dirty="0"/>
              <a:t>,  а на енглеском се пише </a:t>
            </a:r>
            <a:r>
              <a:rPr lang="en-US" sz="2800" dirty="0">
                <a:solidFill>
                  <a:srgbClr val="FF0000"/>
                </a:solidFill>
              </a:rPr>
              <a:t>e-mail</a:t>
            </a:r>
            <a:r>
              <a:rPr lang="en-US" sz="2800" dirty="0"/>
              <a:t> </a:t>
            </a:r>
            <a:r>
              <a:rPr lang="sr-Cyrl-RS" sz="2800" dirty="0"/>
              <a:t>(чита се имејл).</a:t>
            </a:r>
          </a:p>
          <a:p>
            <a:pPr marL="0" indent="0" algn="just">
              <a:buNone/>
            </a:pPr>
            <a:endParaRPr lang="sr-Cyrl-RS" sz="2800" dirty="0"/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пишемо и-мејл?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10076031" cy="41148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sr-Cyrl-RS" dirty="0" smtClean="0"/>
              <a:t>Увек почињемо са речима попут поштована, драга, цењена... Тиме хоћемо да покажемо да поштујемо особу којој пишемо. Почетно слово је велико, а ИЗА те речи иде запета (зарез).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После запете два пута притиснемо дугме на тастатури </a:t>
            </a:r>
            <a:r>
              <a:rPr lang="sr-Latn-RS" dirty="0" smtClean="0"/>
              <a:t>ENTER</a:t>
            </a:r>
            <a:r>
              <a:rPr lang="sr-Cyrl-RS" dirty="0" smtClean="0"/>
              <a:t>.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Затим укуцате неки текст.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Када завршите са писањем текста, опет два пута притиснете дугме на тастатури </a:t>
            </a:r>
            <a:r>
              <a:rPr lang="sr-Latn-RS" dirty="0" smtClean="0"/>
              <a:t>ENTER</a:t>
            </a:r>
            <a:r>
              <a:rPr lang="sr-Cyrl-RS" dirty="0" smtClean="0"/>
              <a:t>.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Писање и-мејла завршавамо са речима срдачан поздрав, поздрав, до скорог виђења... После тих речи ставимо запету опет притиснемо </a:t>
            </a:r>
            <a:r>
              <a:rPr lang="sr-Latn-RS" dirty="0" smtClean="0"/>
              <a:t>ENTER </a:t>
            </a:r>
            <a:r>
              <a:rPr lang="sr-Cyrl-RS" dirty="0" smtClean="0"/>
              <a:t>и напишемо своје име и презиме (а то знате како се пише </a:t>
            </a:r>
            <a:r>
              <a:rPr lang="sr-Cyrl-RS" dirty="0" smtClean="0">
                <a:sym typeface="Wingdings" panose="05000000000000000000" pitchFamily="2" charset="2"/>
              </a:rPr>
              <a:t>)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Пре него што вам покажем како ћемо писати и-мејл: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Пишемо ћирилицом (замолите одрасле да вам наместе тастатуру на ћирилици и да вам помогну око слова на тастатури уколико не знате)</a:t>
            </a:r>
          </a:p>
          <a:p>
            <a:r>
              <a:rPr lang="sr-Cyrl-RS" dirty="0" smtClean="0"/>
              <a:t>Немојте да журите, имате недељу дана да завршите овај пројекат;</a:t>
            </a:r>
          </a:p>
          <a:p>
            <a:r>
              <a:rPr lang="sr-Cyrl-RS" dirty="0" smtClean="0"/>
              <a:t>И-мејл шаљете својој учитељици </a:t>
            </a:r>
            <a:r>
              <a:rPr lang="sr-Cyrl-RS" dirty="0" smtClean="0">
                <a:sym typeface="Wingdings" panose="05000000000000000000" pitchFamily="2" charset="2"/>
              </a:rPr>
              <a:t>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7062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5214" y="304800"/>
            <a:ext cx="10667998" cy="4419600"/>
          </a:xfrm>
        </p:spPr>
        <p:txBody>
          <a:bodyPr/>
          <a:lstStyle/>
          <a:p>
            <a:r>
              <a:rPr lang="sr-Cyrl-RS" dirty="0" smtClean="0"/>
              <a:t>Да почнемо!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*Ако не успеш, немој да се разочараш, имаћеш времена да научиш! Сада само вежбамо и упознајемо нове вештине </a:t>
            </a:r>
            <a:r>
              <a:rPr lang="sr-Cyrl-R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304800"/>
            <a:ext cx="4953000" cy="430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79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46364"/>
            <a:ext cx="9448802" cy="9144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1. корак: Уђете на свој </a:t>
            </a:r>
            <a:r>
              <a:rPr lang="en-US" dirty="0" err="1" smtClean="0"/>
              <a:t>gmail</a:t>
            </a:r>
            <a:r>
              <a:rPr lang="sr-Cyrl-RS" dirty="0" smtClean="0"/>
              <a:t> налог (питајте одрасле да вам помогну)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" y="1447800"/>
            <a:ext cx="11410600" cy="5141040"/>
          </a:xfrm>
        </p:spPr>
      </p:pic>
    </p:spTree>
    <p:extLst>
      <p:ext uri="{BB962C8B-B14F-4D97-AF65-F5344CB8AC3E}">
        <p14:creationId xmlns:p14="http://schemas.microsoft.com/office/powerpoint/2010/main" val="36708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2. корак: Кликнете на знак + како </a:t>
            </a:r>
            <a:r>
              <a:rPr lang="sr-Cyrl-RS" dirty="0" smtClean="0"/>
              <a:t>бисте </a:t>
            </a:r>
            <a:r>
              <a:rPr lang="sr-Cyrl-RS" dirty="0" smtClean="0"/>
              <a:t>отворили прозор да откуцате поруку учитељици.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1981200"/>
            <a:ext cx="9085653" cy="4357489"/>
          </a:xfrm>
        </p:spPr>
      </p:pic>
      <p:sp>
        <p:nvSpPr>
          <p:cNvPr id="7" name="Striped Right Arrow 6"/>
          <p:cNvSpPr/>
          <p:nvPr/>
        </p:nvSpPr>
        <p:spPr>
          <a:xfrm>
            <a:off x="493713" y="2362200"/>
            <a:ext cx="2057400" cy="60960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3. корак: Укуцате и-мејл адресу своје учитељице (замолите одрасле да вам помогну)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87" y="1752600"/>
            <a:ext cx="8626252" cy="4633349"/>
          </a:xfrm>
        </p:spPr>
      </p:pic>
      <p:sp>
        <p:nvSpPr>
          <p:cNvPr id="7" name="Down Arrow 6"/>
          <p:cNvSpPr/>
          <p:nvPr/>
        </p:nvSpPr>
        <p:spPr>
          <a:xfrm>
            <a:off x="7085012" y="2552700"/>
            <a:ext cx="457200" cy="11430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226</TotalTime>
  <Words>489</Words>
  <Application>Microsoft Office PowerPoint</Application>
  <PresentationFormat>Custom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Wingdings</vt:lpstr>
      <vt:lpstr>Digital Blue Tunnel 16x9</vt:lpstr>
      <vt:lpstr>Писање електронске поште (e-mail)</vt:lpstr>
      <vt:lpstr>Драги ученици,</vt:lpstr>
      <vt:lpstr>Шта је електронска пошта?</vt:lpstr>
      <vt:lpstr>Како пишемо и-мејл?</vt:lpstr>
      <vt:lpstr>Пре него што вам покажем како ћемо писати и-мејл:</vt:lpstr>
      <vt:lpstr>Да почнемо!</vt:lpstr>
      <vt:lpstr>1. корак: Уђете на свој gmail налог (питајте одрасле да вам помогну)</vt:lpstr>
      <vt:lpstr>2. корак: Кликнете на знак + како бисте отворили прозор да откуцате поруку учитељици.</vt:lpstr>
      <vt:lpstr>3. корак: Укуцате и-мејл адресу своје учитељице (замолите одрасле да вам помогну)</vt:lpstr>
      <vt:lpstr>4. корак: Напишете наслов и-мејла (како ви желите, ја дајем само пример )</vt:lpstr>
      <vt:lpstr>5. корак: Напишете учитељици бар једну реченицу  Ако желите, можете и више од једне </vt:lpstr>
      <vt:lpstr>PowerPoint Presentation</vt:lpstr>
      <vt:lpstr>6. корак: Пошаљи и-мејл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Писање мејла</dc:title>
  <dc:creator>Milica Tošić</dc:creator>
  <cp:lastModifiedBy>Milica Tošić</cp:lastModifiedBy>
  <cp:revision>13</cp:revision>
  <dcterms:created xsi:type="dcterms:W3CDTF">2020-04-24T19:17:30Z</dcterms:created>
  <dcterms:modified xsi:type="dcterms:W3CDTF">2020-04-25T21:00:31Z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